
<file path=[Content_Types].xml><?xml version="1.0" encoding="utf-8"?>
<Types xmlns="http://schemas.openxmlformats.org/package/2006/content-types">
  <Default Extension="png" ContentType="image/png"/>
  <Default Extension="jpeg" ContentType="image/jpeg"/>
  <Default Extension="webp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57" r:id="rId4"/>
    <p:sldId id="258" r:id="rId5"/>
    <p:sldId id="259" r:id="rId6"/>
    <p:sldId id="260" r:id="rId7"/>
    <p:sldId id="264" r:id="rId8"/>
    <p:sldId id="262" r:id="rId9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9" autoAdjust="0"/>
    <p:restoredTop sz="94660"/>
  </p:normalViewPr>
  <p:slideViewPr>
    <p:cSldViewPr snapToGrid="0">
      <p:cViewPr>
        <p:scale>
          <a:sx n="50" d="100"/>
          <a:sy n="50" d="100"/>
        </p:scale>
        <p:origin x="1192" y="4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2-15T14:17:27.951"/>
    </inkml:context>
    <inkml:brush xml:id="br0">
      <inkml:brushProperty name="width" value="0.1" units="cm"/>
      <inkml:brushProperty name="height" value="0.1" units="cm"/>
      <inkml:brushProperty name="color" value="#008C3A"/>
      <inkml:brushProperty name="ignorePressure" value="1"/>
    </inkml:brush>
  </inkml:definitions>
  <inkml:trace contextRef="#ctx0" brushRef="#br0">5451 5011,'-3'0,"-1"-1,0 1,0-1,1 0,-1 0,1 0,-1 0,-1-2,-29-15,16 7,-216-115,123 66,-263-151,-4-41,268 176,4 7,-14-1,-113-52,181 96,14 8,1-2,1-1,1-2,-40-34,3-5,-13-18,51 48,-98-95,-310-333,236 223,1-19,139 166,-41-75,85 127,2-1,1-1,3-1,1 0,-9-42,16 33,7 36,-1 1,-1-1,0 1,-1-2,-4-4,0 1,-1 0,-1 0,-1 1,0 0,-7-6,-18-19,-29-27,20 24,-121-128,76 75,-17-21,73 83,-1 1,-33-25,-83-55,132 101,-2-1,0 1,-1 2,-1 0,0 1,-1 2,0 0,-20-4,25 7,0-1,1 0,-1-2,1 0,1-1,0-1,0 0,-6-8,-14-12,2-1,-29-37,-55-72,26 29,58 71,-10-11,-20-17,25 28,2-2,2-1,-3-9,33 44,-1-1,2 0,-4-7,2-1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2-15T14:17:58.646"/>
    </inkml:context>
    <inkml:brush xml:id="br0">
      <inkml:brushProperty name="width" value="0.1" units="cm"/>
      <inkml:brushProperty name="height" value="0.1" units="cm"/>
      <inkml:brushProperty name="color" value="#008C3A"/>
      <inkml:brushProperty name="ignorePressure" value="1"/>
    </inkml:brush>
  </inkml:definitions>
  <inkml:trace contextRef="#ctx0" brushRef="#br0">0 2449,'52'-55,"16"-24,41-62,-89 114,-15 21,225-293,15 10,-92 129,6 7,7 7,62-35,-80 74,5 8,5 6,3 7,47-13,343-115,-478 187,186-74,-207 80,-20 8,53-19,-69 27,0 1,0 0,0 1,10 1,86-1,-92 4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2-15T14:18:01.786"/>
    </inkml:context>
    <inkml:brush xml:id="br0">
      <inkml:brushProperty name="width" value="0.1" units="cm"/>
      <inkml:brushProperty name="height" value="0.1" units="cm"/>
      <inkml:brushProperty name="color" value="#008C3A"/>
      <inkml:brushProperty name="ignorePressure" value="1"/>
    </inkml:brush>
  </inkml:definitions>
  <inkml:trace contextRef="#ctx0" brushRef="#br0">1 3622,'0'-390,"1"361,1 1,1-1,2 0,21-90,60-184,17 0,-10 56,12 4,116-194,-183 372,2 1,4 2,28-30,-25 38,2 3,3 1,1 3,36-23,-61 50,44-30,-58 42,0 1,0 0,0 0,9-1,-13 5,9-3,0-1,0 0,-1-2,1 0,-14 6,0 0,0 0,-1-1,1 1,-1-1,0 0,0 0,-1 0,1-1,-1 1,0-1,0 0,0 0,-1 0,1 0,0-4,22-91,-17 63,2 0,1 1,13-27,2 13,2 2,2 1,16-17,-21 34,1 0,10-7,0-1,-30 32,2-3,0 1,0 0,0 1,1 0,0 0,6-3,1 2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2-15T14:18:45.905"/>
    </inkml:context>
    <inkml:brush xml:id="br0">
      <inkml:brushProperty name="width" value="0.3" units="cm"/>
      <inkml:brushProperty name="height" value="0.6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903 0,'451'9,"-261"-5,128 8,16 20,-79-14,-12-2,-146-7,75 9,180 14,39-11,83-4,-2-19,-177-9,-255 6,14-4,-24 3,0 1,0 2,5 1,-1 2,378 4,-163 14,77 2,-306-19,0 1,0 1,13 4,-8-2,-1-1,3-1,24-1,9-3,41 1,-84 2,-1 1,1 1,0 0,-1 1,1 1,22 6,12 1,20 6,-69-18,-1-1,1 1,0-1,0 1,-1 0,1 0,0 0,-1 0,1 0,-1 0,1 1,-1-1,1 0,-1 1,0-1,-1-1,0 1,0-1,0 1,0-1,1 1,-1-1,0 1,0-1,0 1,0-1,0 1,0-1,0 1,0-1,-1 1,1-1,0 1,0-1,0 1,-1 0,0 0,0 1,1-1,-1 0,0 0,0 1,-1-1,1 0,-1 1,-12 8,-1 0,0-1,-1 0,0-1,-17 9,-216 109,-5-12,203-92,-20 8,-2-3,-74 17,87-30,-1-4,1-1,-1-4,-3-2,-25-2,-29-6,74 1,1-2,1-1,-32-11,-25-14,-66-17,143 44,-14-4,0 2,0 1,-13 1,-429 10,187 4,-426-8,361-2,303 3,-1 2,-38 8,-105 29,-46 9,151-32,-227 33,44-8,95-9,136-27,-34-1,12-1,-33 1,-64-6,65-1,87 1,5 0,-1 0,1 0,-6-2,12 2,-1 0,1 0,-1 0,1 0,-1 0,1 0,-1 0,1 0,-1 0,1-1,0 1,-1 0,1 0,-1 0,1-1,0 1,-1 0,1-1,0 1,-1 0,1-1,0 1,0 0,-1-1,1 1,0-1,0 1,0 0,-1-1,1 1,0-1,0 1,0-1,0 1,0-1,0 1,0-1,0 1,0 0,0-1,0 1,0-1,1 1,-1-1,0 1,0-1,0 1,0 0,1-1,-1 1,0-1,1 1,-1 0,2-4,1 1,0-1,-1 1,1 0,2-1,10-8,1 0,0 2,0 0,17-8,-7 5,265-134,-191 97,-48 25,18-5,177-53,-169 62,0 3,22 1,323-37,-315 44,-103 10,2-1,-17 1,-93 1,3-1,-37 0,-42 1,-49-2,-45-5,-202-23,-382-77,841 104,-14-3,-28-9,41 8,17 6,0 0,0 0,0 0,0 0,1 0,-1 0,0 0,0 0,0 0,0 0,0 0,0 0,0-1,0 1,0 0,0 0,0 0,0 0,0 0,0 0,0 0,0 0,0 0,0-1,0 1,0 0,0 0,0 0,0 0,0 0,0 0,0 0,0 0,0-1,0 1,0 0,0 0,0 0,0 0,0 0,0 0,0 0,0 0,0 0,0 0,0 0,0-1,0 1,-1 0,1 0,0 0,0 0,0 0,0 0,0 0,0 0,0 0,0 0,11-1,159 0,-85 2,51 0,40-1,46 0,815 30,-740-5,-2 13,144 43,200 76,-293-59,-199-54,9 7,-142-48,0 0,0-1,0 0,0-1,12-1,26 2,-16 2,46 5,1-4,28-3,-93-3,1-1,-1-1,0-1,7-2,69-26,-15 4,29-2,0 3,19 3,-43 11,1 4,76 1,-114 8,100 4,-105-1,-1 1,22 7,12 9,-1 3,41 20,22 8,-99-40,9 1,13 2,61 19,-13-4,76 31,-53-11,-119-44,0-1,0-1,0 0,0-1,0 0,7-1,19 1,18-4,-27 1,0 1,0 1,5 2,0 1,0-1,11-2,-32 0,0 1,0 0,0 1,-1 0,1 1,3 2,5 1,14 3,-24-8,14 4,15 0,-23-5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2-15T14:17:31.416"/>
    </inkml:context>
    <inkml:brush xml:id="br0">
      <inkml:brushProperty name="width" value="0.1" units="cm"/>
      <inkml:brushProperty name="height" value="0.1" units="cm"/>
      <inkml:brushProperty name="color" value="#008C3A"/>
      <inkml:brushProperty name="ignorePressure" value="1"/>
    </inkml:brush>
  </inkml:definitions>
  <inkml:trace contextRef="#ctx0" brushRef="#br0">6525 2370,'-79'-2,"-1"-3,1-4,-21-7,-292-67,0-14,331 82,-478-140,311 80,-536-165,173 52,327 88,-47-36,-100-69,-117-54,296 146,184 89,27 15,1-1,1-1,-19-14,-108-80,-67-30,-7 0,190 116,14 7,-1 2,-18-9,-14-2,-2 1,-29-6,30 15,-18-1,-22-5,38 6,-68-18,106 26,1 1,0 0,-1 0,-6 1,4 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2-15T14:17:35.900"/>
    </inkml:context>
    <inkml:brush xml:id="br0">
      <inkml:brushProperty name="width" value="0.1" units="cm"/>
      <inkml:brushProperty name="height" value="0.1" units="cm"/>
      <inkml:brushProperty name="color" value="#008C3A"/>
      <inkml:brushProperty name="ignorePressure" value="1"/>
    </inkml:brush>
  </inkml:definitions>
  <inkml:trace contextRef="#ctx0" brushRef="#br0">6581 1,'-41'0,"0"1,1 2,-1 3,1 0,-6 4,-70 24,-52 12,-122 36,-154 37,-176-4,176-33,236-42,-3-9,-138 0,-482 15,658-39,-125 8,80 5,-3 10,165-22,0-2,0-2,-24-4,55 1,1 0,-1 2,-24 2,-175-1,18-1,138 1,-68 13,98-10,-124 23,113-16,-6 1,-113 15,158-28,-45 7,0-2,-45 0,96-7,1 0,-1 0,0 0,1 1,-1-1,0 1,-2 1,-5 4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2-15T14:17:38.963"/>
    </inkml:context>
    <inkml:brush xml:id="br0">
      <inkml:brushProperty name="width" value="0.1" units="cm"/>
      <inkml:brushProperty name="height" value="0.1" units="cm"/>
      <inkml:brushProperty name="color" value="#008C3A"/>
      <inkml:brushProperty name="ignorePressure" value="1"/>
    </inkml:brush>
  </inkml:definitions>
  <inkml:trace contextRef="#ctx0" brushRef="#br0">9950 0,'-38'16,"10"-5,-569 268,533-248,-161 75,-47 17,-46 18,-47 19,-29 16,-30 23,-39 19,-532 269,-9 5,-555 226,951-441,278-126,39-19,40-17,41-12,28-11,-260 122,334-169,-3-3,-1-6,-17-1,12-9,-94 7,195-30,1 0,-1 1,-2 2,-17 4,34-10,3 1,11-1,18-1,-8-2,1-1,11-4,-20 4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2-15T14:17:42.303"/>
    </inkml:context>
    <inkml:brush xml:id="br0">
      <inkml:brushProperty name="width" value="0.1" units="cm"/>
      <inkml:brushProperty name="height" value="0.1" units="cm"/>
      <inkml:brushProperty name="color" value="#008C3A"/>
      <inkml:brushProperty name="ignorePressure" value="1"/>
    </inkml:brush>
  </inkml:definitions>
  <inkml:trace contextRef="#ctx0" brushRef="#br0">5333 1,'-75'104,"-10"6,-228 271,121-150,-190 203,299-352,-57 39,70-64,-54 45,62-51,-35 21,-73 40,114-75,-416 285,337-229,-41 16,89-58,-127 71,-6-11,80-51,-108 29,-131 35,8 19,55-4,262-115,1 3,2 2,1 2,-16 15,16-11,-3 3,0 5,-5 8,-33 28,79-69,0 0,1 1,0 0,0 1,2 0,-1 1,2 0,0 0,-6 14,7-13,1 1,0-1,1 1,0 0,2 1,0-1,0 1,2-1,-1 1,2 1,2 94,-2-92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2-15T14:17:46.654"/>
    </inkml:context>
    <inkml:brush xml:id="br0">
      <inkml:brushProperty name="width" value="0.1" units="cm"/>
      <inkml:brushProperty name="height" value="0.1" units="cm"/>
      <inkml:brushProperty name="color" value="#008C3A"/>
      <inkml:brushProperty name="ignorePressure" value="1"/>
    </inkml:brush>
  </inkml:definitions>
  <inkml:trace contextRef="#ctx0" brushRef="#br0">2211 0,'1'106,"-3"123,-1-193,-1-1,-2 0,-3 4,-30 104,17-65,-45 175,-53 185,59-240,-52 170,41-130,-58 203,102-340,-4-2,-36 73,11-56,-5-2,-4-3,-21 19,46-78,-41 41,36-42,-26 38,-11 30,6 3,-40 91,113-204,-146 269,104-211,-2-1,-15 11,-39 51,77-93,1 1,-13 30,16-25,3 1,-4 15,13-31,2 0,1 1,1-1,0 18,3 8,4 34,-1-31,-2 17,-3-42,-5 25,4-29,1 0,0 16,3-35,1 9,-1 0,-3 11,3-19,1-1,0 1,0-1,1 1,0-1,0 0,1 1,1 3,3 17,-1 23,-2 1,-2-1,-3 7,1 17,1-39,1-14,-1-1,-1 0,-1 1,-1-1,-3 11,-3 2,2 1,0 0,1 16,5-34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2-15T14:17:49.657"/>
    </inkml:context>
    <inkml:brush xml:id="br0">
      <inkml:brushProperty name="width" value="0.1" units="cm"/>
      <inkml:brushProperty name="height" value="0.1" units="cm"/>
      <inkml:brushProperty name="color" value="#008C3A"/>
      <inkml:brushProperty name="ignorePressure" value="1"/>
    </inkml:brush>
  </inkml:definitions>
  <inkml:trace contextRef="#ctx0" brushRef="#br0">0 0,'1'7,"1"-1,0 0,0 0,1 3,4 7,158 464,-124-354,57 203,-37-119,151 597,-194-728,64 342,-65-299,46 310,-59-409,19 115,11 24,-29-143,17 65,0 24,32 193,-33-134,-7 0,-7 122,-8 567,2-823,5 22,-3-22,-1-14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2-15T14:17:53.170"/>
    </inkml:context>
    <inkml:brush xml:id="br0">
      <inkml:brushProperty name="width" value="0.1" units="cm"/>
      <inkml:brushProperty name="height" value="0.1" units="cm"/>
      <inkml:brushProperty name="color" value="#008C3A"/>
      <inkml:brushProperty name="ignorePressure" value="1"/>
    </inkml:brush>
  </inkml:definitions>
  <inkml:trace contextRef="#ctx0" brushRef="#br0">0 0,'18'11,"1"-1,1-1,12 4,20 9,22 17,-2 3,2 6,54 33,-16-21,-53-30,-13-5,13 7,32 11,348 152,-405-179,4 1,108 47,-106-49,0 2,-1 1,-1 3,13 9,84 62,-5 6,36 39,-142-113,0 1,7 12,14 15,-30-35,-1 0,0 0,5 11,-13-17,0 0,0 1,-1-1,-1 1,0 0,2 11,-3-14,-1 0,1 0,1 0,0 0,4 6,6 8,7 8,-7-11,6 8,-6-8,5 10,0-1,1-1,0-1,13 12,-17-24,0 1,10 5,14 14,-17-15,1-1,1-1,25 15,-35-25,-2-2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2-15T14:17:56.094"/>
    </inkml:context>
    <inkml:brush xml:id="br0">
      <inkml:brushProperty name="width" value="0.1" units="cm"/>
      <inkml:brushProperty name="height" value="0.1" units="cm"/>
      <inkml:brushProperty name="color" value="#008C3A"/>
      <inkml:brushProperty name="ignorePressure" value="1"/>
    </inkml:brush>
  </inkml:definitions>
  <inkml:trace contextRef="#ctx0" brushRef="#br0">0 1,'484'7,"-199"9,-263-14,238 22,-169-14,3 0,21 7,-84-10,0 1,-1 1,0 1,-1 2,20 10,-7 1,108 53,-143-73,64 27,-58-26,1 0,-1-1,0 0,9 0,-5-2,0 2,-1 0,1 1,-1 1,5 2,106 49,-46-19,-65-31,1 0,8 1,-11-4,1 2,-1-1,9 6,-9-4,0-1,0-1,0 0,9 1,-2 0,16 5,-19-3,1-1,-1-1,1-1,0 0,0-2,0 0,1-1,36-2,-40 1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5008E06-8BCB-4BA8-BAEE-3B5826F21E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9DFC1D1D-752D-417D-B9CF-5B41B19138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3350CC5-94FE-4A90-A4F3-3097BBFBA2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0D012-D126-4805-86CF-B84F6B2FB988}" type="datetimeFigureOut">
              <a:rPr lang="de-AT" smtClean="0"/>
              <a:t>18.02.2020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E97EC61-240F-4E2A-826C-E7D9776A26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3D35349-A3DF-411C-BC54-D88708B34A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DBB4D-BFF0-4739-BABE-940287E058CE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909882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9240F00-0B1F-4291-9F97-BD593486EC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67EB2217-A829-4581-9DBC-4B78848C21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86096F3-C103-415E-BF1F-BCEF9EBCC8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0D012-D126-4805-86CF-B84F6B2FB988}" type="datetimeFigureOut">
              <a:rPr lang="de-AT" smtClean="0"/>
              <a:t>18.02.2020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6166803-2E0E-4B88-AFA1-6A1AD360D7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2387C3F-8003-47A2-979F-575F13D17B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DBB4D-BFF0-4739-BABE-940287E058CE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142335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594AC8BA-7F3E-43EB-8EDF-133D6933B14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A64DCD44-2FD6-425E-9DE7-D833F73D6B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A74941B-8DC0-438C-A25D-0B18C69590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0D012-D126-4805-86CF-B84F6B2FB988}" type="datetimeFigureOut">
              <a:rPr lang="de-AT" smtClean="0"/>
              <a:t>18.02.2020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F0280C5-7CBF-4512-9AD3-99B34ABE85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2A721E0-7E52-4A85-820E-650BD24899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DBB4D-BFF0-4739-BABE-940287E058CE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4301387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A1C5D6D-EC5D-453D-BBFE-12F6517608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1DA9DB6-B434-40F3-8583-9BDFCBCF74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F2B394F-12EB-449B-951C-F93C97F87C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0D012-D126-4805-86CF-B84F6B2FB988}" type="datetimeFigureOut">
              <a:rPr lang="de-AT" smtClean="0"/>
              <a:t>18.02.2020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115F013-02AB-43E7-B7D3-7EB4DA87A7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1BF0C50-BE2C-4A47-A017-BBA18C93CC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DBB4D-BFF0-4739-BABE-940287E058CE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0661445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F46B9A2-6E40-4D28-94F2-C911967F61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9F211FC-45CF-483A-A17B-FAD1D060E3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CD6E15D-A9F7-4EDA-BF59-46D3C181D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0D012-D126-4805-86CF-B84F6B2FB988}" type="datetimeFigureOut">
              <a:rPr lang="de-AT" smtClean="0"/>
              <a:t>18.02.2020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5DAD49F-07F5-46DC-95C9-105CB881EC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FF9EC0C-A8D7-43DF-B830-2FA4705946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DBB4D-BFF0-4739-BABE-940287E058CE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9907898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C4DB140-A81D-435C-9D29-4B6FFC6047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1DAA671-67BC-43F3-8D69-0A48BA8ED2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D24634DD-4AD1-490D-95FB-6C0568071C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31E9387F-ADF2-44DC-8F2B-A4127B5EC8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0D012-D126-4805-86CF-B84F6B2FB988}" type="datetimeFigureOut">
              <a:rPr lang="de-AT" smtClean="0"/>
              <a:t>18.02.2020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2081DE79-4390-49AC-999F-873BF197BE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C3B8A32F-8497-4B53-95D4-86912C9767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DBB4D-BFF0-4739-BABE-940287E058CE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5896904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F1F9F65-4B7B-40A7-B963-0E2791E9DC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F481560-037E-46F3-A95E-9CB3EB7DA1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A165F2C6-2CC6-457A-888B-F989A7CC47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E7A521F7-0E68-4861-845E-5575C338D1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EA7E07A6-F65F-4885-9052-8D2B14DBF0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BDE8B4DC-2C6F-4E1B-B20B-2790ABDBFF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0D012-D126-4805-86CF-B84F6B2FB988}" type="datetimeFigureOut">
              <a:rPr lang="de-AT" smtClean="0"/>
              <a:t>18.02.2020</a:t>
            </a:fld>
            <a:endParaRPr lang="de-AT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8FC99F9C-33D9-4A27-A8E6-5416F2D792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E3AF1C41-0CE8-4C40-A0F7-806FF8407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DBB4D-BFF0-4739-BABE-940287E058CE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6892059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C82C957-2C01-4B97-B876-4B1B0DCB2A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DF25F7DA-1E2E-4B69-ACE4-1F4E983AB9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0D012-D126-4805-86CF-B84F6B2FB988}" type="datetimeFigureOut">
              <a:rPr lang="de-AT" smtClean="0"/>
              <a:t>18.02.2020</a:t>
            </a:fld>
            <a:endParaRPr lang="de-AT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C6AA6564-16BA-422A-85CC-B0741654F3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A7C5FEA-6BA9-4348-9E72-0E8275711D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DBB4D-BFF0-4739-BABE-940287E058CE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6726874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6C4E5B4B-FF14-4E06-B510-267F7A6E00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0D012-D126-4805-86CF-B84F6B2FB988}" type="datetimeFigureOut">
              <a:rPr lang="de-AT" smtClean="0"/>
              <a:t>18.02.2020</a:t>
            </a:fld>
            <a:endParaRPr lang="de-AT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D8FBAEF3-7667-484D-A9A4-991B05575F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8526336-AD91-4E64-A22B-6EA496D79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DBB4D-BFF0-4739-BABE-940287E058CE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5644955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9259B1B-DD31-4799-9A29-CB632A7E0F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F0A7276-74A0-426D-BC60-BFAE45C0CB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058F934D-97EE-4FE9-8F7B-2D733690B0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F3E08D68-A597-4995-B114-58D8D76ABE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0D012-D126-4805-86CF-B84F6B2FB988}" type="datetimeFigureOut">
              <a:rPr lang="de-AT" smtClean="0"/>
              <a:t>18.02.2020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0693B71C-EAA5-4D53-9938-CD06CF69BD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A12FB9F3-742A-4911-84A3-3FC72B4C1D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DBB4D-BFF0-4739-BABE-940287E058CE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410441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A91780A-7234-47F0-9F62-38F3AF45B5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DECC45CF-7EC5-49B5-9871-CAD8DCF11C7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B226B387-83D4-4AA7-AA4E-1091F72D80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90C087C6-E134-4FFD-8EDE-B15B8E54E6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0D012-D126-4805-86CF-B84F6B2FB988}" type="datetimeFigureOut">
              <a:rPr lang="de-AT" smtClean="0"/>
              <a:t>18.02.2020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922BD922-D3E1-45F8-A8A2-77003C079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9A962BCF-7E2D-4EAB-BA0D-DAE78B0A19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DBB4D-BFF0-4739-BABE-940287E058CE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476156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082B211D-5592-4386-8DC0-E824E87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3D6DA82-F075-4AD4-992C-566CCD7DCA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EB1C492-35EC-41D8-B2C0-DC26A92A8C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70D012-D126-4805-86CF-B84F6B2FB988}" type="datetimeFigureOut">
              <a:rPr lang="de-AT" smtClean="0"/>
              <a:t>18.02.2020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C24F802-E113-4D68-AF14-BD4F37A0BB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FCB2511-2693-4FAD-A491-7C8680C524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2DBB4D-BFF0-4739-BABE-940287E058CE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1416514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ebp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customXml" Target="../ink/ink4.xml"/><Relationship Id="rId13" Type="http://schemas.openxmlformats.org/officeDocument/2006/relationships/image" Target="../media/image12.png"/><Relationship Id="rId18" Type="http://schemas.openxmlformats.org/officeDocument/2006/relationships/customXml" Target="../ink/ink9.xml"/><Relationship Id="rId3" Type="http://schemas.openxmlformats.org/officeDocument/2006/relationships/image" Target="../media/image7.png"/><Relationship Id="rId21" Type="http://schemas.openxmlformats.org/officeDocument/2006/relationships/image" Target="../media/image16.png"/><Relationship Id="rId7" Type="http://schemas.openxmlformats.org/officeDocument/2006/relationships/image" Target="../media/image9.png"/><Relationship Id="rId12" Type="http://schemas.openxmlformats.org/officeDocument/2006/relationships/customXml" Target="../ink/ink6.xml"/><Relationship Id="rId17" Type="http://schemas.openxmlformats.org/officeDocument/2006/relationships/image" Target="../media/image14.png"/><Relationship Id="rId25" Type="http://schemas.openxmlformats.org/officeDocument/2006/relationships/image" Target="../media/image18.png"/><Relationship Id="rId2" Type="http://schemas.openxmlformats.org/officeDocument/2006/relationships/customXml" Target="../ink/ink1.xml"/><Relationship Id="rId16" Type="http://schemas.openxmlformats.org/officeDocument/2006/relationships/customXml" Target="../ink/ink8.xml"/><Relationship Id="rId20" Type="http://schemas.openxmlformats.org/officeDocument/2006/relationships/customXml" Target="../ink/ink10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.xml"/><Relationship Id="rId11" Type="http://schemas.openxmlformats.org/officeDocument/2006/relationships/image" Target="../media/image11.png"/><Relationship Id="rId24" Type="http://schemas.openxmlformats.org/officeDocument/2006/relationships/customXml" Target="../ink/ink12.xml"/><Relationship Id="rId5" Type="http://schemas.openxmlformats.org/officeDocument/2006/relationships/image" Target="../media/image8.png"/><Relationship Id="rId15" Type="http://schemas.openxmlformats.org/officeDocument/2006/relationships/image" Target="../media/image13.png"/><Relationship Id="rId23" Type="http://schemas.openxmlformats.org/officeDocument/2006/relationships/image" Target="../media/image17.png"/><Relationship Id="rId10" Type="http://schemas.openxmlformats.org/officeDocument/2006/relationships/customXml" Target="../ink/ink5.xml"/><Relationship Id="rId19" Type="http://schemas.openxmlformats.org/officeDocument/2006/relationships/image" Target="../media/image15.png"/><Relationship Id="rId4" Type="http://schemas.openxmlformats.org/officeDocument/2006/relationships/customXml" Target="../ink/ink2.xml"/><Relationship Id="rId9" Type="http://schemas.openxmlformats.org/officeDocument/2006/relationships/image" Target="../media/image10.png"/><Relationship Id="rId14" Type="http://schemas.openxmlformats.org/officeDocument/2006/relationships/customXml" Target="../ink/ink7.xml"/><Relationship Id="rId22" Type="http://schemas.openxmlformats.org/officeDocument/2006/relationships/customXml" Target="../ink/ink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3F002AA-FD09-4327-8EE4-4DFA41276D9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82FB0B3C-2CE9-4833-93B9-D09C6BF0215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AT"/>
          </a:p>
        </p:txBody>
      </p:sp>
      <p:pic>
        <p:nvPicPr>
          <p:cNvPr id="5" name="Grafik 4" descr="Ein Bild, das Blume enthält.&#10;&#10;Automatisch generierte Beschreibung">
            <a:extLst>
              <a:ext uri="{FF2B5EF4-FFF2-40B4-BE49-F238E27FC236}">
                <a16:creationId xmlns:a16="http://schemas.microsoft.com/office/drawing/2014/main" id="{C8704C80-9529-494D-BD70-2BC82F31CEF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953"/>
          <a:stretch/>
        </p:blipFill>
        <p:spPr>
          <a:xfrm>
            <a:off x="0" y="-133350"/>
            <a:ext cx="12192000" cy="7158038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3513D9D0-7BF1-4447-91F8-037E0D949A09}"/>
              </a:ext>
            </a:extLst>
          </p:cNvPr>
          <p:cNvSpPr txBox="1"/>
          <p:nvPr/>
        </p:nvSpPr>
        <p:spPr>
          <a:xfrm>
            <a:off x="3457599" y="4012193"/>
            <a:ext cx="537686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i="1" dirty="0">
                <a:solidFill>
                  <a:schemeClr val="bg1"/>
                </a:solidFill>
              </a:rPr>
              <a:t>Arts </a:t>
            </a:r>
            <a:r>
              <a:rPr lang="de-DE" sz="2800" i="1" dirty="0" err="1">
                <a:solidFill>
                  <a:schemeClr val="bg1"/>
                </a:solidFill>
              </a:rPr>
              <a:t>Based</a:t>
            </a:r>
            <a:r>
              <a:rPr lang="de-DE" sz="2800" i="1" dirty="0">
                <a:solidFill>
                  <a:schemeClr val="bg1"/>
                </a:solidFill>
              </a:rPr>
              <a:t> Research</a:t>
            </a:r>
            <a:r>
              <a:rPr lang="de-DE" sz="2800" dirty="0">
                <a:solidFill>
                  <a:schemeClr val="bg1"/>
                </a:solidFill>
              </a:rPr>
              <a:t> kann zur Vielfalt von Forschungsmethoden beitragen, besonders solchen, die partizipativ ausgerichtet sind.</a:t>
            </a:r>
            <a:endParaRPr lang="de-AT" sz="2800" dirty="0">
              <a:solidFill>
                <a:schemeClr val="bg1"/>
              </a:solidFill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14D6340F-7BCA-4A50-B583-7BA3893085B4}"/>
              </a:ext>
            </a:extLst>
          </p:cNvPr>
          <p:cNvSpPr txBox="1"/>
          <p:nvPr/>
        </p:nvSpPr>
        <p:spPr>
          <a:xfrm>
            <a:off x="1981200" y="866775"/>
            <a:ext cx="25098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800" dirty="0">
                <a:solidFill>
                  <a:schemeClr val="bg1"/>
                </a:solidFill>
              </a:rPr>
              <a:t>These 3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594939D8-F323-4C7A-B09A-45BF06D48864}"/>
              </a:ext>
            </a:extLst>
          </p:cNvPr>
          <p:cNvSpPr txBox="1"/>
          <p:nvPr/>
        </p:nvSpPr>
        <p:spPr>
          <a:xfrm>
            <a:off x="9529762" y="6285854"/>
            <a:ext cx="25098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800" dirty="0">
                <a:solidFill>
                  <a:schemeClr val="bg1"/>
                </a:solidFill>
              </a:rPr>
              <a:t>#improflair</a:t>
            </a:r>
          </a:p>
        </p:txBody>
      </p:sp>
    </p:spTree>
    <p:extLst>
      <p:ext uri="{BB962C8B-B14F-4D97-AF65-F5344CB8AC3E}">
        <p14:creationId xmlns:p14="http://schemas.microsoft.com/office/powerpoint/2010/main" val="34965438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EE4B451-D26A-4991-8459-6628ECCFE6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Eingesetzte Literatur u. a.: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5555630-00E0-4DCC-981D-7716853253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Balfour, M., O’Connor, P, and Anderson M. (2015). Applied Theatre: Research: Radical Departures. London ; New York: Methuen Publishing.</a:t>
            </a:r>
            <a:endParaRPr lang="de-AT" dirty="0"/>
          </a:p>
          <a:p>
            <a:r>
              <a:rPr lang="en-GB" dirty="0"/>
              <a:t>Biggs, Michael, and Henrik Karlsson (Hg.) (2011). The Routledge Companion to Research in the Arts - Routledge. </a:t>
            </a:r>
            <a:r>
              <a:rPr lang="de-AT" dirty="0"/>
              <a:t>Oxford: Routledge. </a:t>
            </a:r>
          </a:p>
          <a:p>
            <a:r>
              <a:rPr lang="en-US" dirty="0"/>
              <a:t>Scott, J. (2014). Improvisation in the Theatre: An Intersection Between History, Practice, and Chaos Theory. Texas Tech University, Lubbock</a:t>
            </a:r>
          </a:p>
          <a:p>
            <a:r>
              <a:rPr lang="de-AT" dirty="0"/>
              <a:t>Tröndle, M. &amp; </a:t>
            </a:r>
            <a:r>
              <a:rPr lang="de-AT" dirty="0" err="1"/>
              <a:t>Warmers</a:t>
            </a:r>
            <a:r>
              <a:rPr lang="de-AT" dirty="0"/>
              <a:t> J. (2011) Kunstforschung als ästhetische Wissenschaft: Beiträge zur transdisziplinären Hybridisierung von Wissenschaft und Kunst. </a:t>
            </a:r>
            <a:r>
              <a:rPr lang="en-GB" dirty="0"/>
              <a:t>Bielefeld: Transcript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2421180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 descr="Ein Bild, das Text enthält.&#10;&#10;Automatisch generierte Beschreibung">
            <a:extLst>
              <a:ext uri="{FF2B5EF4-FFF2-40B4-BE49-F238E27FC236}">
                <a16:creationId xmlns:a16="http://schemas.microsoft.com/office/drawing/2014/main" id="{0D023210-8216-47D5-8F79-A797BECC98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320088" cy="6927378"/>
          </a:xfrm>
          <a:prstGeom prst="rect">
            <a:avLst/>
          </a:prstGeom>
        </p:spPr>
      </p:pic>
      <p:sp>
        <p:nvSpPr>
          <p:cNvPr id="3" name="Legende: mit gebogener Linie 2">
            <a:extLst>
              <a:ext uri="{FF2B5EF4-FFF2-40B4-BE49-F238E27FC236}">
                <a16:creationId xmlns:a16="http://schemas.microsoft.com/office/drawing/2014/main" id="{093DB4C4-6044-4968-87E0-0AF5FFE5881D}"/>
              </a:ext>
            </a:extLst>
          </p:cNvPr>
          <p:cNvSpPr/>
          <p:nvPr/>
        </p:nvSpPr>
        <p:spPr>
          <a:xfrm>
            <a:off x="8529638" y="2105031"/>
            <a:ext cx="3552825" cy="1433507"/>
          </a:xfrm>
          <a:prstGeom prst="borderCallout2">
            <a:avLst>
              <a:gd name="adj1" fmla="val 19576"/>
              <a:gd name="adj2" fmla="val -795"/>
              <a:gd name="adj3" fmla="val -21395"/>
              <a:gd name="adj4" fmla="val -38651"/>
              <a:gd name="adj5" fmla="val -21760"/>
              <a:gd name="adj6" fmla="val -136414"/>
            </a:avLst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AT" sz="2800" dirty="0">
                <a:solidFill>
                  <a:schemeClr val="accent6">
                    <a:lumMod val="75000"/>
                  </a:schemeClr>
                </a:solidFill>
              </a:rPr>
              <a:t>Kunst aus dem / im Augenblick, geprägt vom Zufall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D8B97959-F84B-45D8-8DC4-9D93F05302E1}"/>
              </a:ext>
            </a:extLst>
          </p:cNvPr>
          <p:cNvSpPr/>
          <p:nvPr/>
        </p:nvSpPr>
        <p:spPr>
          <a:xfrm>
            <a:off x="8484565" y="1458700"/>
            <a:ext cx="258275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de-DE" sz="3600" b="1" cap="none" spc="50" dirty="0">
                <a:ln w="9525" cmpd="sng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lte DIN 1451 Mittelschrift gep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Ab </a:t>
            </a:r>
            <a:r>
              <a:rPr lang="de-DE" sz="3600" b="1" spc="50" dirty="0">
                <a:ln w="9525" cmpd="sng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lte DIN 1451 Mittelschrift gep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1910</a:t>
            </a:r>
          </a:p>
        </p:txBody>
      </p:sp>
    </p:spTree>
    <p:extLst>
      <p:ext uri="{BB962C8B-B14F-4D97-AF65-F5344CB8AC3E}">
        <p14:creationId xmlns:p14="http://schemas.microsoft.com/office/powerpoint/2010/main" val="29735188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59F2E3F2-8B4D-46E0-837C-B5A3ACA39030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73" t="12125" r="18884"/>
          <a:stretch/>
        </p:blipFill>
        <p:spPr bwMode="auto">
          <a:xfrm>
            <a:off x="4856835" y="0"/>
            <a:ext cx="7474537" cy="6858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Legende: mit gebogener Linie 3">
            <a:extLst>
              <a:ext uri="{FF2B5EF4-FFF2-40B4-BE49-F238E27FC236}">
                <a16:creationId xmlns:a16="http://schemas.microsoft.com/office/drawing/2014/main" id="{D084BE7D-FCF8-492E-8EF5-51522FF48AEE}"/>
              </a:ext>
            </a:extLst>
          </p:cNvPr>
          <p:cNvSpPr/>
          <p:nvPr/>
        </p:nvSpPr>
        <p:spPr>
          <a:xfrm>
            <a:off x="502617" y="2686049"/>
            <a:ext cx="4242174" cy="3429001"/>
          </a:xfrm>
          <a:prstGeom prst="borderCallout2">
            <a:avLst>
              <a:gd name="adj1" fmla="val 35628"/>
              <a:gd name="adj2" fmla="val 100790"/>
              <a:gd name="adj3" fmla="val -4402"/>
              <a:gd name="adj4" fmla="val 111298"/>
              <a:gd name="adj5" fmla="val -62720"/>
              <a:gd name="adj6" fmla="val 200456"/>
            </a:avLst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AT" sz="2800" dirty="0">
                <a:solidFill>
                  <a:schemeClr val="accent6">
                    <a:lumMod val="75000"/>
                  </a:schemeClr>
                </a:solidFill>
              </a:rPr>
              <a:t>Auflösung der „Grenze“ zwischen Kunst und Betrachter*in; </a:t>
            </a:r>
            <a:br>
              <a:rPr lang="de-AT" sz="28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de-AT" sz="2800" dirty="0">
                <a:solidFill>
                  <a:schemeClr val="accent6">
                    <a:lumMod val="75000"/>
                  </a:schemeClr>
                </a:solidFill>
              </a:rPr>
              <a:t>Eingriffe in Strukturen;</a:t>
            </a:r>
          </a:p>
          <a:p>
            <a:r>
              <a:rPr lang="de-AT" sz="2800" dirty="0">
                <a:solidFill>
                  <a:schemeClr val="accent6">
                    <a:lumMod val="75000"/>
                  </a:schemeClr>
                </a:solidFill>
              </a:rPr>
              <a:t>Prinzip des </a:t>
            </a:r>
            <a:r>
              <a:rPr lang="de-AT" sz="2800" i="1" dirty="0" err="1">
                <a:solidFill>
                  <a:schemeClr val="accent6">
                    <a:lumMod val="75000"/>
                  </a:schemeClr>
                </a:solidFill>
              </a:rPr>
              <a:t>Reflective</a:t>
            </a:r>
            <a:r>
              <a:rPr lang="de-AT" sz="2800" i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de-AT" sz="2800" i="1" dirty="0" err="1">
                <a:solidFill>
                  <a:schemeClr val="accent6">
                    <a:lumMod val="75000"/>
                  </a:schemeClr>
                </a:solidFill>
              </a:rPr>
              <a:t>Practitioner</a:t>
            </a:r>
            <a:r>
              <a:rPr lang="de-AT" sz="2800" i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de-AT" sz="2800" dirty="0">
                <a:solidFill>
                  <a:schemeClr val="accent6">
                    <a:lumMod val="75000"/>
                  </a:schemeClr>
                </a:solidFill>
              </a:rPr>
              <a:t>und</a:t>
            </a:r>
            <a:r>
              <a:rPr lang="de-AT" sz="2800" i="1" dirty="0">
                <a:solidFill>
                  <a:schemeClr val="accent6">
                    <a:lumMod val="75000"/>
                  </a:schemeClr>
                </a:solidFill>
              </a:rPr>
              <a:t> „</a:t>
            </a:r>
            <a:r>
              <a:rPr lang="de-AT" sz="2800" i="1" dirty="0" err="1">
                <a:solidFill>
                  <a:schemeClr val="accent6">
                    <a:lumMod val="75000"/>
                  </a:schemeClr>
                </a:solidFill>
              </a:rPr>
              <a:t>thinking</a:t>
            </a:r>
            <a:r>
              <a:rPr lang="de-AT" sz="2800" i="1" dirty="0">
                <a:solidFill>
                  <a:schemeClr val="accent6">
                    <a:lumMod val="75000"/>
                  </a:schemeClr>
                </a:solidFill>
              </a:rPr>
              <a:t> on </a:t>
            </a:r>
            <a:r>
              <a:rPr lang="de-AT" sz="2800" i="1" dirty="0" err="1">
                <a:solidFill>
                  <a:schemeClr val="accent6">
                    <a:lumMod val="75000"/>
                  </a:schemeClr>
                </a:solidFill>
              </a:rPr>
              <a:t>your</a:t>
            </a:r>
            <a:r>
              <a:rPr lang="de-AT" sz="2800" i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de-AT" sz="2800" i="1" dirty="0" err="1">
                <a:solidFill>
                  <a:schemeClr val="accent6">
                    <a:lumMod val="75000"/>
                  </a:schemeClr>
                </a:solidFill>
              </a:rPr>
              <a:t>feet</a:t>
            </a:r>
            <a:r>
              <a:rPr lang="de-AT" sz="2800" i="1" dirty="0">
                <a:solidFill>
                  <a:schemeClr val="accent6">
                    <a:lumMod val="75000"/>
                  </a:schemeClr>
                </a:solidFill>
              </a:rPr>
              <a:t>“ (Schön, 1984)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9A042774-5A8D-4BA3-9230-20FB577DF673}"/>
              </a:ext>
            </a:extLst>
          </p:cNvPr>
          <p:cNvSpPr/>
          <p:nvPr/>
        </p:nvSpPr>
        <p:spPr>
          <a:xfrm>
            <a:off x="442061" y="2039719"/>
            <a:ext cx="258275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de-DE" sz="3600" b="1" cap="none" spc="50" dirty="0">
                <a:ln w="9525" cmpd="sng">
                  <a:solidFill>
                    <a:schemeClr val="accent6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lte DIN 1451 Mittelschrift gep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Ab </a:t>
            </a:r>
            <a:r>
              <a:rPr lang="de-DE" sz="3600" b="1" spc="50" dirty="0">
                <a:ln w="9525" cmpd="sng">
                  <a:solidFill>
                    <a:schemeClr val="accent6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lte DIN 1451 Mittelschrift gep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1960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8E0DDC19-7E0E-4456-B890-9BAAC7FF1465}"/>
              </a:ext>
            </a:extLst>
          </p:cNvPr>
          <p:cNvSpPr txBox="1"/>
          <p:nvPr/>
        </p:nvSpPr>
        <p:spPr>
          <a:xfrm rot="19947839">
            <a:off x="4686995" y="528544"/>
            <a:ext cx="51654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6000" b="1" dirty="0">
                <a:solidFill>
                  <a:schemeClr val="bg1"/>
                </a:solidFill>
              </a:rPr>
              <a:t>Konzeptkunst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63174FBD-B0E3-4C1B-A278-F9317551504C}"/>
              </a:ext>
            </a:extLst>
          </p:cNvPr>
          <p:cNvSpPr txBox="1"/>
          <p:nvPr/>
        </p:nvSpPr>
        <p:spPr>
          <a:xfrm rot="16200000">
            <a:off x="3693846" y="5776488"/>
            <a:ext cx="200025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000" dirty="0" err="1"/>
              <a:t>cc_by_cfreisleben</a:t>
            </a:r>
            <a:endParaRPr lang="de-AT" sz="1000" dirty="0"/>
          </a:p>
        </p:txBody>
      </p:sp>
    </p:spTree>
    <p:extLst>
      <p:ext uri="{BB962C8B-B14F-4D97-AF65-F5344CB8AC3E}">
        <p14:creationId xmlns:p14="http://schemas.microsoft.com/office/powerpoint/2010/main" val="26644133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Person, Decke, drinnen, Menge enthält.&#10;&#10;Automatisch generierte Beschreibung">
            <a:extLst>
              <a:ext uri="{FF2B5EF4-FFF2-40B4-BE49-F238E27FC236}">
                <a16:creationId xmlns:a16="http://schemas.microsoft.com/office/drawing/2014/main" id="{71FC5D9B-0191-40AE-9342-1DBAED0F68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54" r="-13104"/>
          <a:stretch/>
        </p:blipFill>
        <p:spPr>
          <a:xfrm>
            <a:off x="0" y="0"/>
            <a:ext cx="8654774" cy="6858000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5B4A553D-E689-48E5-AD4E-D5CE5220C796}"/>
              </a:ext>
            </a:extLst>
          </p:cNvPr>
          <p:cNvSpPr txBox="1"/>
          <p:nvPr/>
        </p:nvSpPr>
        <p:spPr>
          <a:xfrm rot="16200000">
            <a:off x="6447764" y="5777626"/>
            <a:ext cx="200025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000" dirty="0" err="1"/>
              <a:t>cc_by_sa_Tehero_wikimedia</a:t>
            </a:r>
            <a:endParaRPr lang="de-AT" sz="1000" dirty="0"/>
          </a:p>
        </p:txBody>
      </p:sp>
      <p:sp>
        <p:nvSpPr>
          <p:cNvPr id="7" name="Legende: mit gebogener Linie 6">
            <a:extLst>
              <a:ext uri="{FF2B5EF4-FFF2-40B4-BE49-F238E27FC236}">
                <a16:creationId xmlns:a16="http://schemas.microsoft.com/office/drawing/2014/main" id="{11990968-7C58-4F47-92DA-AF1D4C032BA1}"/>
              </a:ext>
            </a:extLst>
          </p:cNvPr>
          <p:cNvSpPr/>
          <p:nvPr/>
        </p:nvSpPr>
        <p:spPr>
          <a:xfrm>
            <a:off x="8009056" y="2343345"/>
            <a:ext cx="3552825" cy="1523994"/>
          </a:xfrm>
          <a:prstGeom prst="borderCallout2">
            <a:avLst>
              <a:gd name="adj1" fmla="val 19576"/>
              <a:gd name="adj2" fmla="val -795"/>
              <a:gd name="adj3" fmla="val -22333"/>
              <a:gd name="adj4" fmla="val -24040"/>
              <a:gd name="adj5" fmla="val -20510"/>
              <a:gd name="adj6" fmla="val -124618"/>
            </a:avLst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AT" sz="2400" dirty="0">
                <a:solidFill>
                  <a:schemeClr val="accent6">
                    <a:lumMod val="75000"/>
                  </a:schemeClr>
                </a:solidFill>
              </a:rPr>
              <a:t>Performance als Prinzip um menschliches Handeln zu erforschen und zu verstehen</a:t>
            </a: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9CF7B89E-F79F-41A5-AE54-95D487B2C7C4}"/>
              </a:ext>
            </a:extLst>
          </p:cNvPr>
          <p:cNvSpPr/>
          <p:nvPr/>
        </p:nvSpPr>
        <p:spPr>
          <a:xfrm>
            <a:off x="7936877" y="1742420"/>
            <a:ext cx="258275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de-DE" sz="3600" b="1" cap="none" spc="50" dirty="0">
                <a:ln w="9525" cmpd="sng">
                  <a:solidFill>
                    <a:schemeClr val="accent6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lte DIN 1451 Mittelschrift gep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1990</a:t>
            </a:r>
            <a:endParaRPr lang="de-DE" sz="3600" b="1" spc="50" dirty="0">
              <a:ln w="9525" cmpd="sng">
                <a:solidFill>
                  <a:schemeClr val="accent6">
                    <a:lumMod val="60000"/>
                    <a:lumOff val="40000"/>
                  </a:schemeClr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Alte DIN 1451 Mittelschrift gep" panose="020B0603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FA820024-8865-451E-89BD-0D5D70254F03}"/>
              </a:ext>
            </a:extLst>
          </p:cNvPr>
          <p:cNvSpPr txBox="1"/>
          <p:nvPr/>
        </p:nvSpPr>
        <p:spPr>
          <a:xfrm>
            <a:off x="3275912" y="1388477"/>
            <a:ext cx="51654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4000" b="1" dirty="0">
                <a:solidFill>
                  <a:schemeClr val="bg1"/>
                </a:solidFill>
              </a:rPr>
              <a:t>performative turn</a:t>
            </a:r>
          </a:p>
        </p:txBody>
      </p:sp>
    </p:spTree>
    <p:extLst>
      <p:ext uri="{BB962C8B-B14F-4D97-AF65-F5344CB8AC3E}">
        <p14:creationId xmlns:p14="http://schemas.microsoft.com/office/powerpoint/2010/main" val="28802842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Person, Personen, Gruppe, stehend enthält.&#10;&#10;Automatisch generierte Beschreibung">
            <a:extLst>
              <a:ext uri="{FF2B5EF4-FFF2-40B4-BE49-F238E27FC236}">
                <a16:creationId xmlns:a16="http://schemas.microsoft.com/office/drawing/2014/main" id="{A365E5AD-581C-4EAF-B454-DA4834852FC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79" r="11250"/>
          <a:stretch/>
        </p:blipFill>
        <p:spPr>
          <a:xfrm>
            <a:off x="5172074" y="0"/>
            <a:ext cx="7019925" cy="6858000"/>
          </a:xfrm>
          <a:prstGeom prst="rect">
            <a:avLst/>
          </a:prstGeom>
        </p:spPr>
      </p:pic>
      <p:sp>
        <p:nvSpPr>
          <p:cNvPr id="4" name="Legende: mit gebogener Linie 3">
            <a:extLst>
              <a:ext uri="{FF2B5EF4-FFF2-40B4-BE49-F238E27FC236}">
                <a16:creationId xmlns:a16="http://schemas.microsoft.com/office/drawing/2014/main" id="{99B29CBD-DF1E-4370-85EC-1F3296D9714A}"/>
              </a:ext>
            </a:extLst>
          </p:cNvPr>
          <p:cNvSpPr/>
          <p:nvPr/>
        </p:nvSpPr>
        <p:spPr>
          <a:xfrm>
            <a:off x="231154" y="4914014"/>
            <a:ext cx="3943069" cy="1348674"/>
          </a:xfrm>
          <a:prstGeom prst="borderCallout2">
            <a:avLst>
              <a:gd name="adj1" fmla="val 35628"/>
              <a:gd name="adj2" fmla="val 100790"/>
              <a:gd name="adj3" fmla="val 125597"/>
              <a:gd name="adj4" fmla="val 137244"/>
              <a:gd name="adj5" fmla="val 126276"/>
              <a:gd name="adj6" fmla="val 196612"/>
            </a:avLst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AT" sz="2800" dirty="0">
                <a:solidFill>
                  <a:schemeClr val="accent6">
                    <a:lumMod val="75000"/>
                  </a:schemeClr>
                </a:solidFill>
              </a:rPr>
              <a:t>Forschung als wesentlicher Aspekt auch von „Kunstschulen“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5CBA456F-17D4-4F47-AC5C-2C2979D6455B}"/>
              </a:ext>
            </a:extLst>
          </p:cNvPr>
          <p:cNvSpPr/>
          <p:nvPr/>
        </p:nvSpPr>
        <p:spPr>
          <a:xfrm>
            <a:off x="169242" y="4267683"/>
            <a:ext cx="306925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de-DE" sz="3600" b="1" cap="none" spc="50" dirty="0">
                <a:ln w="9525" cmpd="sng">
                  <a:solidFill>
                    <a:schemeClr val="accent6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lte DIN 1451 Mittelschrift gep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1990er Jahre</a:t>
            </a:r>
            <a:endParaRPr lang="de-DE" sz="3600" b="1" spc="50" dirty="0">
              <a:ln w="9525" cmpd="sng">
                <a:solidFill>
                  <a:schemeClr val="accent6">
                    <a:lumMod val="60000"/>
                    <a:lumOff val="40000"/>
                  </a:schemeClr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Alte DIN 1451 Mittelschrift gep" panose="020B0603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3D8C25A9-0D39-4959-9243-66D8A21DEA02}"/>
              </a:ext>
            </a:extLst>
          </p:cNvPr>
          <p:cNvSpPr txBox="1"/>
          <p:nvPr/>
        </p:nvSpPr>
        <p:spPr>
          <a:xfrm rot="16200000">
            <a:off x="3979598" y="320469"/>
            <a:ext cx="200025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000" dirty="0" err="1"/>
              <a:t>cc_by_sa_NickWolfinger</a:t>
            </a:r>
            <a:endParaRPr lang="de-AT" sz="1000" dirty="0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2D0E54AC-E104-4C84-BBB3-CA153D79A3FB}"/>
              </a:ext>
            </a:extLst>
          </p:cNvPr>
          <p:cNvSpPr txBox="1"/>
          <p:nvPr/>
        </p:nvSpPr>
        <p:spPr>
          <a:xfrm>
            <a:off x="5558532" y="4819556"/>
            <a:ext cx="516545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6000" b="1" dirty="0">
                <a:solidFill>
                  <a:schemeClr val="bg1"/>
                </a:solidFill>
              </a:rPr>
              <a:t>Bologna-Prozess</a:t>
            </a:r>
          </a:p>
        </p:txBody>
      </p:sp>
    </p:spTree>
    <p:extLst>
      <p:ext uri="{BB962C8B-B14F-4D97-AF65-F5344CB8AC3E}">
        <p14:creationId xmlns:p14="http://schemas.microsoft.com/office/powerpoint/2010/main" val="30408168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fik 12" descr="Ein Bild, das Licht, Stern enthält.&#10;&#10;Automatisch generierte Beschreibung">
            <a:extLst>
              <a:ext uri="{FF2B5EF4-FFF2-40B4-BE49-F238E27FC236}">
                <a16:creationId xmlns:a16="http://schemas.microsoft.com/office/drawing/2014/main" id="{74759DD1-0C32-4B09-8C1F-674B7523ABEF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2863"/>
            <a:ext cx="12192000" cy="8631504"/>
          </a:xfrm>
          <a:prstGeom prst="rect">
            <a:avLst/>
          </a:prstGeom>
        </p:spPr>
      </p:pic>
      <p:sp>
        <p:nvSpPr>
          <p:cNvPr id="4" name="Rechteck 3">
            <a:extLst>
              <a:ext uri="{FF2B5EF4-FFF2-40B4-BE49-F238E27FC236}">
                <a16:creationId xmlns:a16="http://schemas.microsoft.com/office/drawing/2014/main" id="{51739A7C-AD1E-4DC1-B0B7-054231B4E978}"/>
              </a:ext>
            </a:extLst>
          </p:cNvPr>
          <p:cNvSpPr/>
          <p:nvPr/>
        </p:nvSpPr>
        <p:spPr>
          <a:xfrm>
            <a:off x="4405312" y="1930935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0"/>
              </a:spcAft>
            </a:pPr>
            <a:r>
              <a:rPr lang="de-AT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applied</a:t>
            </a:r>
            <a:r>
              <a:rPr lang="de-AT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AT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arts</a:t>
            </a:r>
            <a:r>
              <a:rPr lang="de-AT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(Angewandte Kunst)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DDCDAE0E-C341-465F-8B12-1F89309C08CF}"/>
              </a:ext>
            </a:extLst>
          </p:cNvPr>
          <p:cNvSpPr/>
          <p:nvPr/>
        </p:nvSpPr>
        <p:spPr>
          <a:xfrm>
            <a:off x="533401" y="454028"/>
            <a:ext cx="417195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de-DE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art</a:t>
            </a:r>
            <a:r>
              <a:rPr lang="de-DE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research</a:t>
            </a:r>
            <a:r>
              <a:rPr lang="de-DE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(Kunstforschung bzw. künstlerische Forschung)</a:t>
            </a:r>
            <a:endParaRPr lang="de-AT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45BD7A58-285F-48B7-A833-66702BFC612A}"/>
              </a:ext>
            </a:extLst>
          </p:cNvPr>
          <p:cNvSpPr/>
          <p:nvPr/>
        </p:nvSpPr>
        <p:spPr>
          <a:xfrm>
            <a:off x="256325" y="3042502"/>
            <a:ext cx="47261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de-DE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artistic</a:t>
            </a:r>
            <a:r>
              <a:rPr lang="de-DE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research</a:t>
            </a:r>
            <a:r>
              <a:rPr lang="de-DE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(künstlerische F.)</a:t>
            </a:r>
            <a:endParaRPr lang="de-AT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2AFB9AF7-57CD-43B3-B57A-1690AC561011}"/>
              </a:ext>
            </a:extLst>
          </p:cNvPr>
          <p:cNvSpPr/>
          <p:nvPr/>
        </p:nvSpPr>
        <p:spPr>
          <a:xfrm>
            <a:off x="1105246" y="6107847"/>
            <a:ext cx="47982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de-DE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aesthetic</a:t>
            </a:r>
            <a:r>
              <a:rPr lang="de-DE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research</a:t>
            </a:r>
            <a:r>
              <a:rPr lang="de-DE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(ästhetische F.)</a:t>
            </a:r>
            <a:endParaRPr lang="de-AT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4E0823A2-6A97-427E-B47B-D1A55F42F8CE}"/>
              </a:ext>
            </a:extLst>
          </p:cNvPr>
          <p:cNvSpPr/>
          <p:nvPr/>
        </p:nvSpPr>
        <p:spPr>
          <a:xfrm>
            <a:off x="586838" y="4088933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0"/>
              </a:spcAft>
            </a:pPr>
            <a:r>
              <a:rPr lang="de-DE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art</a:t>
            </a:r>
            <a:r>
              <a:rPr lang="de-DE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based</a:t>
            </a:r>
            <a:r>
              <a:rPr lang="de-DE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research</a:t>
            </a:r>
            <a:r>
              <a:rPr lang="de-DE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(auf Kunst / künstlerische Methoden aufbauende / nutzende F.)</a:t>
            </a:r>
            <a:endParaRPr lang="de-AT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1A3FBB92-4EE7-499C-A82D-73379F6E9EFD}"/>
              </a:ext>
            </a:extLst>
          </p:cNvPr>
          <p:cNvSpPr/>
          <p:nvPr/>
        </p:nvSpPr>
        <p:spPr>
          <a:xfrm>
            <a:off x="6036833" y="5238660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0"/>
              </a:spcAft>
            </a:pPr>
            <a:r>
              <a:rPr lang="de-DE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performative </a:t>
            </a:r>
            <a:r>
              <a:rPr lang="de-DE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research</a:t>
            </a:r>
            <a:r>
              <a:rPr lang="de-DE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(F. mit performativen Methoden / Herangehensweisen)</a:t>
            </a:r>
            <a:endParaRPr lang="de-AT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B4BB67F8-458A-4262-B808-2E108106C35D}"/>
              </a:ext>
            </a:extLst>
          </p:cNvPr>
          <p:cNvSpPr/>
          <p:nvPr/>
        </p:nvSpPr>
        <p:spPr>
          <a:xfrm>
            <a:off x="7453312" y="518742"/>
            <a:ext cx="40290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de-AT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research</a:t>
            </a:r>
            <a:r>
              <a:rPr lang="de-AT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AT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through</a:t>
            </a:r>
            <a:r>
              <a:rPr lang="de-AT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/ </a:t>
            </a:r>
            <a:r>
              <a:rPr lang="de-AT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with</a:t>
            </a:r>
            <a:r>
              <a:rPr lang="de-AT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/ </a:t>
            </a:r>
            <a:r>
              <a:rPr lang="de-AT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about</a:t>
            </a:r>
            <a:r>
              <a:rPr lang="de-AT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AT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arts</a:t>
            </a:r>
            <a:r>
              <a:rPr lang="de-AT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(F. mit / durch / über Kunst)</a:t>
            </a: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357C7362-8C6C-4569-B20F-7D3234307AE0}"/>
              </a:ext>
            </a:extLst>
          </p:cNvPr>
          <p:cNvSpPr/>
          <p:nvPr/>
        </p:nvSpPr>
        <p:spPr>
          <a:xfrm>
            <a:off x="6215061" y="2904002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0"/>
              </a:spcAft>
            </a:pPr>
            <a:r>
              <a:rPr lang="de-AT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sensual</a:t>
            </a:r>
            <a:r>
              <a:rPr lang="de-AT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and </a:t>
            </a:r>
            <a:r>
              <a:rPr lang="de-AT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embodied</a:t>
            </a:r>
            <a:r>
              <a:rPr lang="de-AT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AT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knowledge</a:t>
            </a:r>
            <a:r>
              <a:rPr lang="de-AT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br>
              <a:rPr lang="de-AT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de-AT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(F. mit Fokus auf Sinnes- und Körperwahrnehmungen)</a:t>
            </a:r>
          </a:p>
        </p:txBody>
      </p:sp>
    </p:spTree>
    <p:extLst>
      <p:ext uri="{BB962C8B-B14F-4D97-AF65-F5344CB8AC3E}">
        <p14:creationId xmlns:p14="http://schemas.microsoft.com/office/powerpoint/2010/main" val="22531600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>
            <a:extLst>
              <a:ext uri="{FF2B5EF4-FFF2-40B4-BE49-F238E27FC236}">
                <a16:creationId xmlns:a16="http://schemas.microsoft.com/office/drawing/2014/main" id="{7EF456DC-A3F5-462B-BB35-CADE645C2812}"/>
              </a:ext>
            </a:extLst>
          </p:cNvPr>
          <p:cNvSpPr/>
          <p:nvPr/>
        </p:nvSpPr>
        <p:spPr>
          <a:xfrm>
            <a:off x="4632574" y="2768074"/>
            <a:ext cx="264848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de-AT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Methoden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05E0F2FB-2840-4504-A974-D0109816141D}"/>
              </a:ext>
            </a:extLst>
          </p:cNvPr>
          <p:cNvSpPr/>
          <p:nvPr/>
        </p:nvSpPr>
        <p:spPr>
          <a:xfrm>
            <a:off x="608261" y="582097"/>
            <a:ext cx="455905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de-AT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wahrnehmende &amp; teilnehmende Beobachtung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47197462-C033-4BAF-B23A-9C8F4901A977}"/>
              </a:ext>
            </a:extLst>
          </p:cNvPr>
          <p:cNvSpPr/>
          <p:nvPr/>
        </p:nvSpPr>
        <p:spPr>
          <a:xfrm>
            <a:off x="6709025" y="296347"/>
            <a:ext cx="345891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de-AT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ethnographische Vorgangsweisen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5F489EF4-FB7A-4CCA-ABB0-CA5880D486A9}"/>
              </a:ext>
            </a:extLst>
          </p:cNvPr>
          <p:cNvSpPr/>
          <p:nvPr/>
        </p:nvSpPr>
        <p:spPr>
          <a:xfrm>
            <a:off x="8438482" y="1538049"/>
            <a:ext cx="310172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de-AT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((</a:t>
            </a:r>
            <a:r>
              <a:rPr lang="de-AT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auto</a:t>
            </a:r>
            <a:r>
              <a:rPr lang="de-AT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)biographische</a:t>
            </a:r>
          </a:p>
          <a:p>
            <a:pPr>
              <a:spcAft>
                <a:spcPts val="0"/>
              </a:spcAft>
            </a:pPr>
            <a:r>
              <a:rPr lang="de-AT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Interviews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B8CB83D2-01FB-4CE6-B4D9-6AD40A980353}"/>
              </a:ext>
            </a:extLst>
          </p:cNvPr>
          <p:cNvSpPr/>
          <p:nvPr/>
        </p:nvSpPr>
        <p:spPr>
          <a:xfrm>
            <a:off x="332036" y="1907381"/>
            <a:ext cx="455905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de-AT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Embodiment</a:t>
            </a: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61C32548-D71A-4C46-BBD0-D1AD83E7A244}"/>
              </a:ext>
            </a:extLst>
          </p:cNvPr>
          <p:cNvSpPr/>
          <p:nvPr/>
        </p:nvSpPr>
        <p:spPr>
          <a:xfrm>
            <a:off x="527800" y="3329427"/>
            <a:ext cx="455905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de-AT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collagierende </a:t>
            </a:r>
          </a:p>
          <a:p>
            <a:pPr>
              <a:spcAft>
                <a:spcPts val="0"/>
              </a:spcAft>
            </a:pPr>
            <a:r>
              <a:rPr lang="de-AT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Techniken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B6AFACFA-03C4-46C7-8CA9-90EC6B90F230}"/>
              </a:ext>
            </a:extLst>
          </p:cNvPr>
          <p:cNvSpPr/>
          <p:nvPr/>
        </p:nvSpPr>
        <p:spPr>
          <a:xfrm>
            <a:off x="332035" y="4865051"/>
            <a:ext cx="455905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de-AT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Bricolage</a:t>
            </a:r>
            <a:endParaRPr lang="de-AT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B2935871-BB61-4FCB-8F27-DE8880C51753}"/>
              </a:ext>
            </a:extLst>
          </p:cNvPr>
          <p:cNvSpPr/>
          <p:nvPr/>
        </p:nvSpPr>
        <p:spPr>
          <a:xfrm>
            <a:off x="1154876" y="5524258"/>
            <a:ext cx="455905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de-AT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Assoziationsmethoden</a:t>
            </a: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6DAD6EC3-71FD-4AC5-BC83-7348AF78584B}"/>
              </a:ext>
            </a:extLst>
          </p:cNvPr>
          <p:cNvSpPr/>
          <p:nvPr/>
        </p:nvSpPr>
        <p:spPr>
          <a:xfrm>
            <a:off x="3278310" y="6071589"/>
            <a:ext cx="455905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de-AT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soziometrische M.</a:t>
            </a: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4B798F01-A3E8-4AA7-AB51-78E276F4A916}"/>
              </a:ext>
            </a:extLst>
          </p:cNvPr>
          <p:cNvSpPr/>
          <p:nvPr/>
        </p:nvSpPr>
        <p:spPr>
          <a:xfrm>
            <a:off x="6631649" y="5656090"/>
            <a:ext cx="440547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de-AT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Werkzeuge der aktivierenden Medienpädagogik</a:t>
            </a: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30169E40-75A5-4FA7-9CC6-9A5FCBB739B4}"/>
              </a:ext>
            </a:extLst>
          </p:cNvPr>
          <p:cNvSpPr/>
          <p:nvPr/>
        </p:nvSpPr>
        <p:spPr>
          <a:xfrm>
            <a:off x="7935026" y="4335836"/>
            <a:ext cx="455905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de-AT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Körperbilder &amp;</a:t>
            </a:r>
          </a:p>
          <a:p>
            <a:pPr>
              <a:spcAft>
                <a:spcPts val="0"/>
              </a:spcAft>
            </a:pPr>
            <a:r>
              <a:rPr lang="de-AT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Transformationsstatuen</a:t>
            </a:r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777075B9-FE62-4ED7-BC7C-172BEF036426}"/>
              </a:ext>
            </a:extLst>
          </p:cNvPr>
          <p:cNvSpPr/>
          <p:nvPr/>
        </p:nvSpPr>
        <p:spPr>
          <a:xfrm>
            <a:off x="8605389" y="3121338"/>
            <a:ext cx="455905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de-AT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szenisches Arbeiten </a:t>
            </a:r>
            <a:br>
              <a:rPr lang="de-AT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de-AT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(auch mit Objekten)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6" name="Freihand 15">
                <a:extLst>
                  <a:ext uri="{FF2B5EF4-FFF2-40B4-BE49-F238E27FC236}">
                    <a16:creationId xmlns:a16="http://schemas.microsoft.com/office/drawing/2014/main" id="{79808DC3-0818-442A-8D85-C8930FD802C3}"/>
                  </a:ext>
                </a:extLst>
              </p14:cNvPr>
              <p14:cNvContentPartPr/>
              <p14:nvPr/>
            </p14:nvContentPartPr>
            <p14:xfrm>
              <a:off x="2618895" y="1263135"/>
              <a:ext cx="1962720" cy="1804320"/>
            </p14:xfrm>
          </p:contentPart>
        </mc:Choice>
        <mc:Fallback xmlns="">
          <p:pic>
            <p:nvPicPr>
              <p:cNvPr id="16" name="Freihand 15">
                <a:extLst>
                  <a:ext uri="{FF2B5EF4-FFF2-40B4-BE49-F238E27FC236}">
                    <a16:creationId xmlns:a16="http://schemas.microsoft.com/office/drawing/2014/main" id="{79808DC3-0818-442A-8D85-C8930FD802C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600895" y="1245135"/>
                <a:ext cx="1998360" cy="183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7" name="Freihand 16">
                <a:extLst>
                  <a:ext uri="{FF2B5EF4-FFF2-40B4-BE49-F238E27FC236}">
                    <a16:creationId xmlns:a16="http://schemas.microsoft.com/office/drawing/2014/main" id="{8B0FB0E3-D656-44FA-8891-D295934A15F4}"/>
                  </a:ext>
                </a:extLst>
              </p14:cNvPr>
              <p14:cNvContentPartPr/>
              <p14:nvPr/>
            </p14:nvContentPartPr>
            <p14:xfrm>
              <a:off x="2151255" y="2456535"/>
              <a:ext cx="2349360" cy="853200"/>
            </p14:xfrm>
          </p:contentPart>
        </mc:Choice>
        <mc:Fallback xmlns="">
          <p:pic>
            <p:nvPicPr>
              <p:cNvPr id="17" name="Freihand 16">
                <a:extLst>
                  <a:ext uri="{FF2B5EF4-FFF2-40B4-BE49-F238E27FC236}">
                    <a16:creationId xmlns:a16="http://schemas.microsoft.com/office/drawing/2014/main" id="{8B0FB0E3-D656-44FA-8891-D295934A15F4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133615" y="2438895"/>
                <a:ext cx="2385000" cy="88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8" name="Freihand 17">
                <a:extLst>
                  <a:ext uri="{FF2B5EF4-FFF2-40B4-BE49-F238E27FC236}">
                    <a16:creationId xmlns:a16="http://schemas.microsoft.com/office/drawing/2014/main" id="{1BFFEF16-05A9-47B3-B31F-2D97B4AE7D0B}"/>
                  </a:ext>
                </a:extLst>
              </p14:cNvPr>
              <p14:cNvContentPartPr/>
              <p14:nvPr/>
            </p14:nvContentPartPr>
            <p14:xfrm>
              <a:off x="2374095" y="3480735"/>
              <a:ext cx="2369160" cy="328320"/>
            </p14:xfrm>
          </p:contentPart>
        </mc:Choice>
        <mc:Fallback xmlns="">
          <p:pic>
            <p:nvPicPr>
              <p:cNvPr id="18" name="Freihand 17">
                <a:extLst>
                  <a:ext uri="{FF2B5EF4-FFF2-40B4-BE49-F238E27FC236}">
                    <a16:creationId xmlns:a16="http://schemas.microsoft.com/office/drawing/2014/main" id="{1BFFEF16-05A9-47B3-B31F-2D97B4AE7D0B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356455" y="3463095"/>
                <a:ext cx="2404800" cy="36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9" name="Freihand 18">
                <a:extLst>
                  <a:ext uri="{FF2B5EF4-FFF2-40B4-BE49-F238E27FC236}">
                    <a16:creationId xmlns:a16="http://schemas.microsoft.com/office/drawing/2014/main" id="{7F340633-8933-4BB1-AEC2-BE57A592543D}"/>
                  </a:ext>
                </a:extLst>
              </p14:cNvPr>
              <p14:cNvContentPartPr/>
              <p14:nvPr/>
            </p14:nvContentPartPr>
            <p14:xfrm>
              <a:off x="1751655" y="3514215"/>
              <a:ext cx="3582360" cy="1614960"/>
            </p14:xfrm>
          </p:contentPart>
        </mc:Choice>
        <mc:Fallback xmlns="">
          <p:pic>
            <p:nvPicPr>
              <p:cNvPr id="19" name="Freihand 18">
                <a:extLst>
                  <a:ext uri="{FF2B5EF4-FFF2-40B4-BE49-F238E27FC236}">
                    <a16:creationId xmlns:a16="http://schemas.microsoft.com/office/drawing/2014/main" id="{7F340633-8933-4BB1-AEC2-BE57A592543D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734015" y="3496215"/>
                <a:ext cx="3618000" cy="165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0" name="Freihand 19">
                <a:extLst>
                  <a:ext uri="{FF2B5EF4-FFF2-40B4-BE49-F238E27FC236}">
                    <a16:creationId xmlns:a16="http://schemas.microsoft.com/office/drawing/2014/main" id="{5C8390A0-410B-4D5D-8101-3133E6A6279E}"/>
                  </a:ext>
                </a:extLst>
              </p14:cNvPr>
              <p14:cNvContentPartPr/>
              <p14:nvPr/>
            </p14:nvContentPartPr>
            <p14:xfrm>
              <a:off x="3375975" y="3952335"/>
              <a:ext cx="1920240" cy="1472760"/>
            </p14:xfrm>
          </p:contentPart>
        </mc:Choice>
        <mc:Fallback xmlns="">
          <p:pic>
            <p:nvPicPr>
              <p:cNvPr id="20" name="Freihand 19">
                <a:extLst>
                  <a:ext uri="{FF2B5EF4-FFF2-40B4-BE49-F238E27FC236}">
                    <a16:creationId xmlns:a16="http://schemas.microsoft.com/office/drawing/2014/main" id="{5C8390A0-410B-4D5D-8101-3133E6A6279E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357975" y="3934695"/>
                <a:ext cx="1955880" cy="150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1" name="Freihand 20">
                <a:extLst>
                  <a:ext uri="{FF2B5EF4-FFF2-40B4-BE49-F238E27FC236}">
                    <a16:creationId xmlns:a16="http://schemas.microsoft.com/office/drawing/2014/main" id="{AD25C89C-FC57-4462-A238-84A90E6641AA}"/>
                  </a:ext>
                </a:extLst>
              </p14:cNvPr>
              <p14:cNvContentPartPr/>
              <p14:nvPr/>
            </p14:nvContentPartPr>
            <p14:xfrm>
              <a:off x="5343015" y="3600255"/>
              <a:ext cx="796320" cy="2345040"/>
            </p14:xfrm>
          </p:contentPart>
        </mc:Choice>
        <mc:Fallback xmlns="">
          <p:pic>
            <p:nvPicPr>
              <p:cNvPr id="21" name="Freihand 20">
                <a:extLst>
                  <a:ext uri="{FF2B5EF4-FFF2-40B4-BE49-F238E27FC236}">
                    <a16:creationId xmlns:a16="http://schemas.microsoft.com/office/drawing/2014/main" id="{AD25C89C-FC57-4462-A238-84A90E6641AA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325015" y="3582255"/>
                <a:ext cx="831960" cy="238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2" name="Freihand 21">
                <a:extLst>
                  <a:ext uri="{FF2B5EF4-FFF2-40B4-BE49-F238E27FC236}">
                    <a16:creationId xmlns:a16="http://schemas.microsoft.com/office/drawing/2014/main" id="{8F12D455-B85A-4689-9D34-8B9B2C80A7B9}"/>
                  </a:ext>
                </a:extLst>
              </p14:cNvPr>
              <p14:cNvContentPartPr/>
              <p14:nvPr/>
            </p14:nvContentPartPr>
            <p14:xfrm>
              <a:off x="6834135" y="3557415"/>
              <a:ext cx="357120" cy="1983960"/>
            </p14:xfrm>
          </p:contentPart>
        </mc:Choice>
        <mc:Fallback xmlns="">
          <p:pic>
            <p:nvPicPr>
              <p:cNvPr id="22" name="Freihand 21">
                <a:extLst>
                  <a:ext uri="{FF2B5EF4-FFF2-40B4-BE49-F238E27FC236}">
                    <a16:creationId xmlns:a16="http://schemas.microsoft.com/office/drawing/2014/main" id="{8F12D455-B85A-4689-9D34-8B9B2C80A7B9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816135" y="3539415"/>
                <a:ext cx="392760" cy="2019600"/>
              </a:xfrm>
              <a:prstGeom prst="rect">
                <a:avLst/>
              </a:prstGeom>
            </p:spPr>
          </p:pic>
        </mc:Fallback>
      </mc:AlternateContent>
      <p:grpSp>
        <p:nvGrpSpPr>
          <p:cNvPr id="27" name="Gruppieren 26">
            <a:extLst>
              <a:ext uri="{FF2B5EF4-FFF2-40B4-BE49-F238E27FC236}">
                <a16:creationId xmlns:a16="http://schemas.microsoft.com/office/drawing/2014/main" id="{6FBB750F-E7E2-459F-9691-BA2B2B886454}"/>
              </a:ext>
            </a:extLst>
          </p:cNvPr>
          <p:cNvGrpSpPr/>
          <p:nvPr/>
        </p:nvGrpSpPr>
        <p:grpSpPr>
          <a:xfrm>
            <a:off x="7034295" y="2004015"/>
            <a:ext cx="1388520" cy="2323800"/>
            <a:chOff x="7034295" y="2004015"/>
            <a:chExt cx="1388520" cy="2323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AA6D2DAC-3BC1-47F7-A56F-EE3F9160131B}"/>
                    </a:ext>
                  </a:extLst>
                </p14:cNvPr>
                <p14:cNvContentPartPr/>
                <p14:nvPr/>
              </p14:nvContentPartPr>
              <p14:xfrm>
                <a:off x="7195935" y="3600255"/>
                <a:ext cx="1023120" cy="727560"/>
              </p14:xfrm>
            </p:contentPart>
          </mc:Choice>
          <mc:Fallback xmlns=""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AA6D2DAC-3BC1-47F7-A56F-EE3F9160131B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7177935" y="3582255"/>
                  <a:ext cx="1058760" cy="76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EA35E561-B6A1-465B-8C33-C58F895AD3CA}"/>
                    </a:ext>
                  </a:extLst>
                </p14:cNvPr>
                <p14:cNvContentPartPr/>
                <p14:nvPr/>
              </p14:nvContentPartPr>
              <p14:xfrm>
                <a:off x="7453335" y="3214335"/>
                <a:ext cx="969480" cy="191160"/>
              </p14:xfrm>
            </p:contentPart>
          </mc:Choice>
          <mc:Fallback xmlns=""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EA35E561-B6A1-465B-8C33-C58F895AD3CA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7435335" y="3196695"/>
                  <a:ext cx="1005120" cy="22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207CEC49-E5AE-4E96-B200-B6F6117E13AA}"/>
                    </a:ext>
                  </a:extLst>
                </p14:cNvPr>
                <p14:cNvContentPartPr/>
                <p14:nvPr/>
              </p14:nvContentPartPr>
              <p14:xfrm>
                <a:off x="7034295" y="2004015"/>
                <a:ext cx="1273680" cy="882000"/>
              </p14:xfrm>
            </p:contentPart>
          </mc:Choice>
          <mc:Fallback xmlns=""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207CEC49-E5AE-4E96-B200-B6F6117E13AA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7016295" y="1986015"/>
                  <a:ext cx="1309320" cy="917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8" name="Freihand 27">
                <a:extLst>
                  <a:ext uri="{FF2B5EF4-FFF2-40B4-BE49-F238E27FC236}">
                    <a16:creationId xmlns:a16="http://schemas.microsoft.com/office/drawing/2014/main" id="{5DC80CED-8BEC-4120-B6EF-E5D0E0E175CF}"/>
                  </a:ext>
                </a:extLst>
              </p14:cNvPr>
              <p14:cNvContentPartPr/>
              <p14:nvPr/>
            </p14:nvContentPartPr>
            <p14:xfrm>
              <a:off x="6676815" y="1191495"/>
              <a:ext cx="681840" cy="1304280"/>
            </p14:xfrm>
          </p:contentPart>
        </mc:Choice>
        <mc:Fallback xmlns="">
          <p:pic>
            <p:nvPicPr>
              <p:cNvPr id="28" name="Freihand 27">
                <a:extLst>
                  <a:ext uri="{FF2B5EF4-FFF2-40B4-BE49-F238E27FC236}">
                    <a16:creationId xmlns:a16="http://schemas.microsoft.com/office/drawing/2014/main" id="{5DC80CED-8BEC-4120-B6EF-E5D0E0E175CF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6659175" y="1173495"/>
                <a:ext cx="717480" cy="133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32" name="Freihand 31">
                <a:extLst>
                  <a:ext uri="{FF2B5EF4-FFF2-40B4-BE49-F238E27FC236}">
                    <a16:creationId xmlns:a16="http://schemas.microsoft.com/office/drawing/2014/main" id="{C0E1D955-3D5B-4195-8628-5BBF4968E24A}"/>
                  </a:ext>
                </a:extLst>
              </p14:cNvPr>
              <p14:cNvContentPartPr/>
              <p14:nvPr/>
            </p14:nvContentPartPr>
            <p14:xfrm>
              <a:off x="4527615" y="2990415"/>
              <a:ext cx="2755080" cy="362520"/>
            </p14:xfrm>
          </p:contentPart>
        </mc:Choice>
        <mc:Fallback xmlns="">
          <p:pic>
            <p:nvPicPr>
              <p:cNvPr id="32" name="Freihand 31">
                <a:extLst>
                  <a:ext uri="{FF2B5EF4-FFF2-40B4-BE49-F238E27FC236}">
                    <a16:creationId xmlns:a16="http://schemas.microsoft.com/office/drawing/2014/main" id="{C0E1D955-3D5B-4195-8628-5BBF4968E24A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4473975" y="2882415"/>
                <a:ext cx="2862720" cy="578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278882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357</Words>
  <Application>Microsoft Office PowerPoint</Application>
  <PresentationFormat>Breitbild</PresentationFormat>
  <Paragraphs>46</Paragraphs>
  <Slides>8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8</vt:i4>
      </vt:variant>
    </vt:vector>
  </HeadingPairs>
  <TitlesOfParts>
    <vt:vector size="14" baseType="lpstr">
      <vt:lpstr>Alte DIN 1451 Mittelschrift gep</vt:lpstr>
      <vt:lpstr>Arial</vt:lpstr>
      <vt:lpstr>Calibri</vt:lpstr>
      <vt:lpstr>Calibri Light</vt:lpstr>
      <vt:lpstr>Tahoma</vt:lpstr>
      <vt:lpstr>Office</vt:lpstr>
      <vt:lpstr>PowerPoint-Präsentation</vt:lpstr>
      <vt:lpstr>Eingesetzte Literatur u. a.: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Christian F. Freisleben</dc:creator>
  <cp:lastModifiedBy>Freisleben-Teutscher Christian</cp:lastModifiedBy>
  <cp:revision>40</cp:revision>
  <dcterms:created xsi:type="dcterms:W3CDTF">2020-02-09T19:51:47Z</dcterms:created>
  <dcterms:modified xsi:type="dcterms:W3CDTF">2020-02-18T13:56:45Z</dcterms:modified>
</cp:coreProperties>
</file>